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sldIdLst>
    <p:sldId id="256" r:id="rId2"/>
    <p:sldId id="259" r:id="rId3"/>
    <p:sldId id="273" r:id="rId4"/>
    <p:sldId id="291" r:id="rId5"/>
    <p:sldId id="280" r:id="rId6"/>
    <p:sldId id="292" r:id="rId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787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52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906BD5-A856-7B98-7506-AE22C4982D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78165A-DD0B-593B-8093-E34E1819FA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BCE5CA-D200-B90C-2FF4-9E53AC13AB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C9B9A4-68AE-4B5B-9DE3-9F0F6C00DDA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663337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852ADA-1454-64C4-406E-AEF5E4775B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38CEEF-6E81-DCEB-91E7-6AC7C1D9A0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93456B-E6FF-CD9A-1E60-F596E7B65E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AD17D-0A88-4D85-AB7D-A0AA2351B13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962429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461C03-5DE3-2F2A-95F1-9E536C0D59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396D2F-134E-3EE2-0EB6-A08AA7C4C4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46FF0B-90C3-5B04-73E5-936EDD34C4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DB3EB6-63FF-4D69-BF1E-FC0673889BC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527231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A3EE04-C554-B03B-03D4-212C8AD70F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AA6297-468F-677B-F5B6-88E57EA517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726D47-4B04-4BA4-1E19-E8BBBAD1D0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CF9E2D-05AA-42C8-9A2B-6CEC3F92348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1324335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0090E8-DC4A-F57E-A05B-A46BF76AB7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7FC561-A798-8857-720C-923A533025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822ADD-C710-D6E0-7905-41490F735C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D65833-E79D-46D6-9A6B-7657F704624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7332184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CD87A73-C2A4-6FA5-79B0-F496CF6F7A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A6AA962-02C9-997D-7BC2-F0C67E7300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FF8871F-A24C-0A6D-DC3F-EE9EE4DC75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311267-1F12-4306-AF11-FA2BC0CD62C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2378567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5AD1D4A8-737F-FA82-5B63-70D31F3E7A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520CE7AB-2E15-80CA-46B7-1F169F9AE2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0FD9E9B-2073-2D8E-0812-26BE017FD5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834008-4D5B-427E-9F4E-A1D682A1C35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4425373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F4D5FDD8-8CCE-3620-3DBE-AA94B821AC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E37066C-ABF9-B87E-5179-AFB91611B5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5392C030-2042-884C-0C63-1CCC11E716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2B8FA5-941B-4F50-A48D-615F5C4307F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3032071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0EF7E7C4-C2FB-F278-AB25-D28E0EF668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EF692777-441B-1989-1706-F1814E21CA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988CBC5-F8B8-B728-1118-4312CBFDAB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3A2E67-CEDA-40CC-9B06-C93066D7876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8318966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6582321-0A92-3D8F-2E55-9C873C68ED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5453B48-D200-8E5E-AD60-2620A0D278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30BF1DB-39A8-404E-5922-EE36F89D13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2B5903-D45A-4449-B811-B4B816C8144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0686522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29CBFAA-200E-6265-3FB0-1BD0E041DF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0626987-7500-49AF-FB62-821ED1AA9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E709BEB-9058-7AAB-F0A5-750AD06663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B822B9-1530-457A-921F-1B9C8162A1E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7453171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851D4A24-591D-1684-57E2-C0E53DBAC1C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04B9EDF2-8E94-9BD3-7899-B09231914B9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63A26E-2E43-44B1-A6A7-DCC25803E2B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3E65FD-16AA-67E0-093C-E429289A28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E34B62-7FA0-AC75-476C-5FFE1AC354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DF9026E-E1BC-4152-8518-F3EB0E182DD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CD3EC303-3E5F-21B6-A1E8-1940E5A45FC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866900" y="1880815"/>
            <a:ext cx="8458200" cy="3096369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000" dirty="0"/>
              <a:t>Verse 1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It was love reached me when far away,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The love of my precious Saviour;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He gave himself my debt to pay,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My wonderful, wonderful Saviour.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>
            <a:extLst>
              <a:ext uri="{FF2B5EF4-FFF2-40B4-BE49-F238E27FC236}">
                <a16:creationId xmlns:a16="http://schemas.microsoft.com/office/drawing/2014/main" id="{91DB4459-0249-BDBE-2458-A540E1A5637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703388" y="990600"/>
            <a:ext cx="8458200" cy="4876800"/>
          </a:xfrm>
        </p:spPr>
        <p:txBody>
          <a:bodyPr rtlCol="0">
            <a:normAutofit lnSpcReduction="10000"/>
          </a:bodyPr>
          <a:lstStyle/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2400" dirty="0"/>
              <a:t>Chorus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When his love reached me 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he set my heart a‑singing,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When his love reached me, 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wondrous love reached me;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And the bells of Heaven 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with harmony are ringing,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For his love reached me.</a:t>
            </a: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>
            <a:extLst>
              <a:ext uri="{FF2B5EF4-FFF2-40B4-BE49-F238E27FC236}">
                <a16:creationId xmlns:a16="http://schemas.microsoft.com/office/drawing/2014/main" id="{8E4E7D90-7CCD-72C8-AF66-97A2107B142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866900" y="1412875"/>
            <a:ext cx="8458200" cy="3384550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000"/>
              <a:t>Verse 2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It is love that keeps me day by day,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The love of my precious Saviour;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He guides me lest my feet should stray,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My wonderful, wonderful Saviour.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>
            <a:extLst>
              <a:ext uri="{FF2B5EF4-FFF2-40B4-BE49-F238E27FC236}">
                <a16:creationId xmlns:a16="http://schemas.microsoft.com/office/drawing/2014/main" id="{817318E0-3B07-A6D8-62A6-644341F5817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703388" y="990600"/>
            <a:ext cx="8458200" cy="4876800"/>
          </a:xfrm>
        </p:spPr>
        <p:txBody>
          <a:bodyPr rtlCol="0">
            <a:normAutofit lnSpcReduction="10000"/>
          </a:bodyPr>
          <a:lstStyle/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2400" dirty="0"/>
              <a:t>Chorus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When his love reached me 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he set my heart a‑singing,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When his love reached me, 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wondrous love reached me;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And the bells of Heaven 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with harmony are ringing,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For his love reached me.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>
            <a:extLst>
              <a:ext uri="{FF2B5EF4-FFF2-40B4-BE49-F238E27FC236}">
                <a16:creationId xmlns:a16="http://schemas.microsoft.com/office/drawing/2014/main" id="{40784BE6-2228-A8D4-C391-6E94714B72F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866900" y="1341438"/>
            <a:ext cx="8458200" cy="3373437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000"/>
              <a:t>Verse 3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It is love supplies my every need,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The love of my precious Saviour;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The bread of life my soul to feed,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My wonderful, wonderful Saviour.</a:t>
            </a: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>
            <a:extLst>
              <a:ext uri="{FF2B5EF4-FFF2-40B4-BE49-F238E27FC236}">
                <a16:creationId xmlns:a16="http://schemas.microsoft.com/office/drawing/2014/main" id="{F674BFA5-4CBD-0A8F-08B8-8BE59044780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703388" y="990600"/>
            <a:ext cx="8458200" cy="4876800"/>
          </a:xfrm>
        </p:spPr>
        <p:txBody>
          <a:bodyPr rtlCol="0">
            <a:normAutofit lnSpcReduction="10000"/>
          </a:bodyPr>
          <a:lstStyle/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2400" dirty="0"/>
              <a:t>Chorus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When his love reached me 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he set my heart a‑singing,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When his love reached me, 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wondrous love reached me;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And the bells of Heaven 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with harmony are ringing,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For his love reached me.</a:t>
            </a:r>
          </a:p>
        </p:txBody>
      </p:sp>
      <p:sp>
        <p:nvSpPr>
          <p:cNvPr id="2" name="TextBox 8">
            <a:extLst>
              <a:ext uri="{FF2B5EF4-FFF2-40B4-BE49-F238E27FC236}">
                <a16:creationId xmlns:a16="http://schemas.microsoft.com/office/drawing/2014/main" id="{DDC304C3-B465-7BF0-ED75-EF49393056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3525" y="5805488"/>
            <a:ext cx="4608513" cy="86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000" dirty="0">
                <a:latin typeface="akagi_probook"/>
              </a:rPr>
              <a:t>CCLI Song # 3920282</a:t>
            </a:r>
          </a:p>
          <a:p>
            <a:pPr eaLnBrk="1" hangingPunct="1"/>
            <a:r>
              <a:rPr lang="en-US" altLang="en-US" sz="1000" dirty="0">
                <a:latin typeface="akagi_probook"/>
              </a:rPr>
              <a:t>Sidney Edward Cox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1000" dirty="0">
                <a:latin typeface="akagi_probook"/>
              </a:rPr>
              <a:t>© Salvationist Publishing &amp; Supplies Ltd. (Admin. by </a:t>
            </a:r>
            <a:r>
              <a:rPr lang="en-US" altLang="en-US" sz="1000" dirty="0" err="1">
                <a:latin typeface="akagi_probook"/>
              </a:rPr>
              <a:t>CopyCare</a:t>
            </a:r>
            <a:r>
              <a:rPr lang="en-US" altLang="en-US" sz="1000" dirty="0">
                <a:latin typeface="akagi_probook"/>
              </a:rPr>
              <a:t> Pacific Pty. Ltd.)</a:t>
            </a:r>
          </a:p>
          <a:p>
            <a:pPr eaLnBrk="1" hangingPunct="1"/>
            <a:r>
              <a:rPr lang="en-US" altLang="en-US" sz="1000" i="1" dirty="0">
                <a:latin typeface="akagi_probook"/>
              </a:rPr>
              <a:t>For use solely with the </a:t>
            </a:r>
            <a:r>
              <a:rPr lang="en-US" altLang="en-US" sz="1000" i="1" dirty="0" err="1">
                <a:latin typeface="akagi_probook"/>
              </a:rPr>
              <a:t>SongSelect</a:t>
            </a:r>
            <a:r>
              <a:rPr lang="en-US" altLang="en-US" sz="1000" i="1" dirty="0">
                <a:latin typeface="akagi_probook"/>
              </a:rPr>
              <a:t>® </a:t>
            </a:r>
            <a:r>
              <a:rPr lang="en-US" altLang="en-US" sz="1000" i="1" dirty="0">
                <a:latin typeface="akagi_probook"/>
                <a:hlinkClick r:id="rId2"/>
              </a:rPr>
              <a:t>Terms of Use</a:t>
            </a:r>
            <a:r>
              <a:rPr lang="en-US" altLang="en-US" sz="1000" i="1" dirty="0">
                <a:latin typeface="akagi_probook"/>
              </a:rPr>
              <a:t>. All rights reserved. </a:t>
            </a:r>
            <a:r>
              <a:rPr lang="en-US" altLang="en-US" sz="1000" i="1" dirty="0">
                <a:latin typeface="akagi_probook"/>
                <a:hlinkClick r:id="rId3"/>
              </a:rPr>
              <a:t>www.ccli.com</a:t>
            </a:r>
            <a:endParaRPr lang="en-US" altLang="en-US" sz="1000" i="1" dirty="0">
              <a:latin typeface="akagi_probook"/>
            </a:endParaRPr>
          </a:p>
          <a:p>
            <a:pPr eaLnBrk="1" hangingPunct="1"/>
            <a:r>
              <a:rPr lang="en-US" altLang="en-US" sz="1000" dirty="0">
                <a:latin typeface="akagi_probook"/>
              </a:rPr>
              <a:t>CCLI </a:t>
            </a:r>
            <a:r>
              <a:rPr lang="en-US" altLang="en-US" sz="1000" dirty="0" err="1">
                <a:latin typeface="akagi_probook"/>
              </a:rPr>
              <a:t>Licence</a:t>
            </a:r>
            <a:r>
              <a:rPr lang="en-US" altLang="en-US" sz="1000" dirty="0">
                <a:latin typeface="akagi_probook"/>
              </a:rPr>
              <a:t>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</TotalTime>
  <Words>268</Words>
  <Application>Microsoft Office PowerPoint</Application>
  <PresentationFormat>Widescreen</PresentationFormat>
  <Paragraphs>44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Calibri</vt:lpstr>
      <vt:lpstr>Arial</vt:lpstr>
      <vt:lpstr>Calibri Light</vt:lpstr>
      <vt:lpstr>Wingdings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342. It Was Love Reached Me </dc:title>
  <dc:creator>E. Langley Smith</dc:creator>
  <cp:lastModifiedBy>Narelle Wheaton</cp:lastModifiedBy>
  <cp:revision>5</cp:revision>
  <dcterms:created xsi:type="dcterms:W3CDTF">2001-10-22T13:06:02Z</dcterms:created>
  <dcterms:modified xsi:type="dcterms:W3CDTF">2023-08-02T05:47:42Z</dcterms:modified>
</cp:coreProperties>
</file>